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  <p:sldId id="257" r:id="rId4"/>
  </p:sldIdLst>
  <p:sldSz cx="9504363" cy="7345363"/>
  <p:notesSz cx="6896100" cy="10033000"/>
  <p:defaultTextStyle>
    <a:defPPr>
      <a:defRPr lang="ja-JP"/>
    </a:defPPr>
    <a:lvl1pPr marL="0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1pPr>
    <a:lvl2pPr marL="481386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2pPr>
    <a:lvl3pPr marL="962772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3pPr>
    <a:lvl4pPr marL="1444158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4pPr>
    <a:lvl5pPr marL="1925544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5pPr>
    <a:lvl6pPr marL="2406929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6pPr>
    <a:lvl7pPr marL="2888315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7pPr>
    <a:lvl8pPr marL="3369701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8pPr>
    <a:lvl9pPr marL="3851087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14">
          <p15:clr>
            <a:srgbClr val="A4A3A4"/>
          </p15:clr>
        </p15:guide>
        <p15:guide id="2" pos="299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81" d="100"/>
          <a:sy n="81" d="100"/>
        </p:scale>
        <p:origin x="1596" y="84"/>
      </p:cViewPr>
      <p:guideLst>
        <p:guide orient="horz" pos="2314"/>
        <p:guide pos="29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12827" y="2281824"/>
            <a:ext cx="8078709" cy="1574492"/>
          </a:xfrm>
        </p:spPr>
        <p:txBody>
          <a:bodyPr/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25655" y="4162373"/>
            <a:ext cx="6653054" cy="187714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81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62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44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25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069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883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697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510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"/>
            <a:ext cx="9504363" cy="734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62924" y="314559"/>
            <a:ext cx="2222634" cy="6712846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3370" y="314559"/>
            <a:ext cx="6511149" cy="6712846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-1" y="13021"/>
            <a:ext cx="9504363" cy="73453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0" y="5184849"/>
            <a:ext cx="9504361" cy="216051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5524" y="1224409"/>
            <a:ext cx="4133314" cy="1944216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"/>
            <a:ext cx="9504363" cy="734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0779" y="4720076"/>
            <a:ext cx="8078709" cy="1458871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0779" y="3113279"/>
            <a:ext cx="8078709" cy="1606798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8138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6277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4415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255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0692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8831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6970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5108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3370" y="1836341"/>
            <a:ext cx="4366067" cy="519106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17842" y="1836341"/>
            <a:ext cx="4367716" cy="519106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5218" y="294155"/>
            <a:ext cx="8553927" cy="1224227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5218" y="1644205"/>
            <a:ext cx="4199411" cy="685227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1386" indent="0">
              <a:buNone/>
              <a:defRPr sz="2100" b="1"/>
            </a:lvl2pPr>
            <a:lvl3pPr marL="962772" indent="0">
              <a:buNone/>
              <a:defRPr sz="1900" b="1"/>
            </a:lvl3pPr>
            <a:lvl4pPr marL="1444158" indent="0">
              <a:buNone/>
              <a:defRPr sz="1700" b="1"/>
            </a:lvl4pPr>
            <a:lvl5pPr marL="1925544" indent="0">
              <a:buNone/>
              <a:defRPr sz="1700" b="1"/>
            </a:lvl5pPr>
            <a:lvl6pPr marL="2406929" indent="0">
              <a:buNone/>
              <a:defRPr sz="1700" b="1"/>
            </a:lvl6pPr>
            <a:lvl7pPr marL="2888315" indent="0">
              <a:buNone/>
              <a:defRPr sz="1700" b="1"/>
            </a:lvl7pPr>
            <a:lvl8pPr marL="3369701" indent="0">
              <a:buNone/>
              <a:defRPr sz="1700" b="1"/>
            </a:lvl8pPr>
            <a:lvl9pPr marL="3851087" indent="0">
              <a:buNone/>
              <a:defRPr sz="17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5218" y="2329432"/>
            <a:ext cx="4199411" cy="423208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828085" y="1644205"/>
            <a:ext cx="4201060" cy="685227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1386" indent="0">
              <a:buNone/>
              <a:defRPr sz="2100" b="1"/>
            </a:lvl2pPr>
            <a:lvl3pPr marL="962772" indent="0">
              <a:buNone/>
              <a:defRPr sz="1900" b="1"/>
            </a:lvl3pPr>
            <a:lvl4pPr marL="1444158" indent="0">
              <a:buNone/>
              <a:defRPr sz="1700" b="1"/>
            </a:lvl4pPr>
            <a:lvl5pPr marL="1925544" indent="0">
              <a:buNone/>
              <a:defRPr sz="1700" b="1"/>
            </a:lvl5pPr>
            <a:lvl6pPr marL="2406929" indent="0">
              <a:buNone/>
              <a:defRPr sz="1700" b="1"/>
            </a:lvl6pPr>
            <a:lvl7pPr marL="2888315" indent="0">
              <a:buNone/>
              <a:defRPr sz="1700" b="1"/>
            </a:lvl7pPr>
            <a:lvl8pPr marL="3369701" indent="0">
              <a:buNone/>
              <a:defRPr sz="1700" b="1"/>
            </a:lvl8pPr>
            <a:lvl9pPr marL="3851087" indent="0">
              <a:buNone/>
              <a:defRPr sz="17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828085" y="2329432"/>
            <a:ext cx="4201060" cy="423208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5219" y="292454"/>
            <a:ext cx="3126870" cy="1244631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715942" y="292455"/>
            <a:ext cx="5313203" cy="6269064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5219" y="1537086"/>
            <a:ext cx="3126870" cy="5024433"/>
          </a:xfrm>
        </p:spPr>
        <p:txBody>
          <a:bodyPr/>
          <a:lstStyle>
            <a:lvl1pPr marL="0" indent="0">
              <a:buNone/>
              <a:defRPr sz="1500"/>
            </a:lvl1pPr>
            <a:lvl2pPr marL="481386" indent="0">
              <a:buNone/>
              <a:defRPr sz="1300"/>
            </a:lvl2pPr>
            <a:lvl3pPr marL="962772" indent="0">
              <a:buNone/>
              <a:defRPr sz="1100"/>
            </a:lvl3pPr>
            <a:lvl4pPr marL="1444158" indent="0">
              <a:buNone/>
              <a:defRPr sz="900"/>
            </a:lvl4pPr>
            <a:lvl5pPr marL="1925544" indent="0">
              <a:buNone/>
              <a:defRPr sz="900"/>
            </a:lvl5pPr>
            <a:lvl6pPr marL="2406929" indent="0">
              <a:buNone/>
              <a:defRPr sz="900"/>
            </a:lvl6pPr>
            <a:lvl7pPr marL="2888315" indent="0">
              <a:buNone/>
              <a:defRPr sz="900"/>
            </a:lvl7pPr>
            <a:lvl8pPr marL="3369701" indent="0">
              <a:buNone/>
              <a:defRPr sz="900"/>
            </a:lvl8pPr>
            <a:lvl9pPr marL="3851087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62922" y="5141754"/>
            <a:ext cx="5702618" cy="607013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862922" y="656322"/>
            <a:ext cx="5702618" cy="4407218"/>
          </a:xfrm>
        </p:spPr>
        <p:txBody>
          <a:bodyPr/>
          <a:lstStyle>
            <a:lvl1pPr marL="0" indent="0">
              <a:buNone/>
              <a:defRPr sz="3400"/>
            </a:lvl1pPr>
            <a:lvl2pPr marL="481386" indent="0">
              <a:buNone/>
              <a:defRPr sz="2900"/>
            </a:lvl2pPr>
            <a:lvl3pPr marL="962772" indent="0">
              <a:buNone/>
              <a:defRPr sz="2500"/>
            </a:lvl3pPr>
            <a:lvl4pPr marL="1444158" indent="0">
              <a:buNone/>
              <a:defRPr sz="2100"/>
            </a:lvl4pPr>
            <a:lvl5pPr marL="1925544" indent="0">
              <a:buNone/>
              <a:defRPr sz="2100"/>
            </a:lvl5pPr>
            <a:lvl6pPr marL="2406929" indent="0">
              <a:buNone/>
              <a:defRPr sz="2100"/>
            </a:lvl6pPr>
            <a:lvl7pPr marL="2888315" indent="0">
              <a:buNone/>
              <a:defRPr sz="2100"/>
            </a:lvl7pPr>
            <a:lvl8pPr marL="3369701" indent="0">
              <a:buNone/>
              <a:defRPr sz="2100"/>
            </a:lvl8pPr>
            <a:lvl9pPr marL="3851087" indent="0">
              <a:buNone/>
              <a:defRPr sz="21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862922" y="5748767"/>
            <a:ext cx="5702618" cy="862059"/>
          </a:xfrm>
        </p:spPr>
        <p:txBody>
          <a:bodyPr/>
          <a:lstStyle>
            <a:lvl1pPr marL="0" indent="0">
              <a:buNone/>
              <a:defRPr sz="1500"/>
            </a:lvl1pPr>
            <a:lvl2pPr marL="481386" indent="0">
              <a:buNone/>
              <a:defRPr sz="1300"/>
            </a:lvl2pPr>
            <a:lvl3pPr marL="962772" indent="0">
              <a:buNone/>
              <a:defRPr sz="1100"/>
            </a:lvl3pPr>
            <a:lvl4pPr marL="1444158" indent="0">
              <a:buNone/>
              <a:defRPr sz="900"/>
            </a:lvl4pPr>
            <a:lvl5pPr marL="1925544" indent="0">
              <a:buNone/>
              <a:defRPr sz="900"/>
            </a:lvl5pPr>
            <a:lvl6pPr marL="2406929" indent="0">
              <a:buNone/>
              <a:defRPr sz="900"/>
            </a:lvl6pPr>
            <a:lvl7pPr marL="2888315" indent="0">
              <a:buNone/>
              <a:defRPr sz="900"/>
            </a:lvl7pPr>
            <a:lvl8pPr marL="3369701" indent="0">
              <a:buNone/>
              <a:defRPr sz="900"/>
            </a:lvl8pPr>
            <a:lvl9pPr marL="3851087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75218" y="294155"/>
            <a:ext cx="8553927" cy="1224227"/>
          </a:xfrm>
          <a:prstGeom prst="rect">
            <a:avLst/>
          </a:prstGeom>
        </p:spPr>
        <p:txBody>
          <a:bodyPr vert="horz" lIns="96277" tIns="48139" rIns="96277" bIns="48139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5218" y="1713919"/>
            <a:ext cx="8553927" cy="4847600"/>
          </a:xfrm>
          <a:prstGeom prst="rect">
            <a:avLst/>
          </a:prstGeom>
        </p:spPr>
        <p:txBody>
          <a:bodyPr vert="horz" lIns="96277" tIns="48139" rIns="96277" bIns="48139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75218" y="6808064"/>
            <a:ext cx="221768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247324" y="6808064"/>
            <a:ext cx="300971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811460" y="6808064"/>
            <a:ext cx="221768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62772" rtl="0" eaLnBrk="1" latinLnBrk="0" hangingPunct="1">
        <a:spcBef>
          <a:spcPct val="0"/>
        </a:spcBef>
        <a:buNone/>
        <a:defRPr kumimoji="1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039" indent="-361039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82252" indent="-300866" algn="l" defTabSz="96277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203465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84851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66236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47622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008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10394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91780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1386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62772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44158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25544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06929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88315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69701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51087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405770" y="1728465"/>
            <a:ext cx="6477217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8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レギュラーサイズ</a:t>
            </a:r>
            <a:r>
              <a:rPr lang="ja-JP" altLang="en-US" sz="18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800" b="1" dirty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556734" y="3175216"/>
            <a:ext cx="6192687" cy="832867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6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印刷する内容を</a:t>
            </a:r>
            <a:r>
              <a:rPr lang="en-US" altLang="ja-JP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ページ目（デザインページ）にデザインしてください。青い枠は「仕上がりイメージライン」です。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548035" y="4471360"/>
            <a:ext cx="6192688" cy="87727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6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600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文字・イラスト・写真の絵柄等、仕上がりで切れてはいけない部分は、青い枠の</a:t>
            </a:r>
            <a:r>
              <a:rPr lang="en-US" altLang="ja-JP" sz="16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6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15677" y="256715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259624" y="792361"/>
            <a:ext cx="29851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chemeClr val="bg1">
                    <a:lumMod val="50000"/>
                  </a:schemeClr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アスクル</a:t>
            </a:r>
            <a:r>
              <a:rPr lang="ja-JP" altLang="en-US" sz="4000" b="1" dirty="0">
                <a:solidFill>
                  <a:schemeClr val="bg1">
                    <a:lumMod val="50000"/>
                  </a:schemeClr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楽団</a:t>
            </a:r>
            <a:endParaRPr kumimoji="1" lang="en-US" altLang="ja-JP" sz="4000" b="1" dirty="0">
              <a:solidFill>
                <a:schemeClr val="bg1">
                  <a:lumMod val="50000"/>
                </a:schemeClr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056841" y="2892787"/>
            <a:ext cx="121700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solidFill>
                  <a:srgbClr val="92D05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2016</a:t>
            </a:r>
            <a:endParaRPr kumimoji="1" lang="ja-JP" altLang="en-US" sz="6000" b="1" dirty="0">
              <a:solidFill>
                <a:srgbClr val="92D050"/>
              </a:solidFill>
              <a:latin typeface="Microsoft Himalaya" panose="01010100010101010101" pitchFamily="2" charset="0"/>
              <a:ea typeface="FOT-グレコ Std B" panose="02020800000000000000" pitchFamily="18" charset="-128"/>
              <a:cs typeface="Microsoft Himalaya" panose="01010100010101010101" pitchFamily="2" charset="0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719733" y="2376537"/>
            <a:ext cx="1944216" cy="1944216"/>
            <a:chOff x="719733" y="2376537"/>
            <a:chExt cx="1944216" cy="1944216"/>
          </a:xfrm>
        </p:grpSpPr>
        <p:sp>
          <p:nvSpPr>
            <p:cNvPr id="8" name="円/楕円 7"/>
            <p:cNvSpPr/>
            <p:nvPr/>
          </p:nvSpPr>
          <p:spPr>
            <a:xfrm>
              <a:off x="719733" y="2376537"/>
              <a:ext cx="1944216" cy="1944216"/>
            </a:xfrm>
            <a:prstGeom prst="ellipse">
              <a:avLst/>
            </a:prstGeom>
            <a:noFill/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/>
            <p:cNvGrpSpPr/>
            <p:nvPr/>
          </p:nvGrpSpPr>
          <p:grpSpPr>
            <a:xfrm>
              <a:off x="950292" y="2649326"/>
              <a:ext cx="1483098" cy="1398639"/>
              <a:chOff x="950290" y="2592561"/>
              <a:chExt cx="1483098" cy="1398639"/>
            </a:xfrm>
          </p:grpSpPr>
          <p:sp>
            <p:nvSpPr>
              <p:cNvPr id="39" name="テキスト ボックス 38"/>
              <p:cNvSpPr txBox="1"/>
              <p:nvPr/>
            </p:nvSpPr>
            <p:spPr>
              <a:xfrm>
                <a:off x="1368674" y="2592561"/>
                <a:ext cx="646331" cy="349702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</p:spPr>
            <p:txBody>
              <a:bodyPr wrap="none" tIns="72000" bIns="0" rtlCol="0" anchor="ctr" anchorCtr="0">
                <a:spAutoFit/>
              </a:bodyPr>
              <a:lstStyle/>
              <a:p>
                <a:pPr algn="ctr"/>
                <a:r>
                  <a:rPr kumimoji="1" lang="ja-JP" altLang="en-US" sz="1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日時</a:t>
                </a:r>
              </a:p>
            </p:txBody>
          </p:sp>
          <p:sp>
            <p:nvSpPr>
              <p:cNvPr id="40" name="テキスト ボックス 39"/>
              <p:cNvSpPr txBox="1"/>
              <p:nvPr/>
            </p:nvSpPr>
            <p:spPr>
              <a:xfrm>
                <a:off x="957792" y="2952601"/>
                <a:ext cx="146809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1800" b="1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2016</a:t>
                </a:r>
                <a:r>
                  <a:rPr kumimoji="1" lang="ja-JP" altLang="en-US" sz="1200" b="1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endParaRPr kumimoji="1" lang="en-US" altLang="ja-JP" sz="1200" b="1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r>
                  <a:rPr kumimoji="1" lang="en-US" altLang="ja-JP" sz="1800" b="1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7</a:t>
                </a:r>
                <a:r>
                  <a:rPr kumimoji="1" lang="ja-JP" altLang="en-US" sz="1200" b="1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1" lang="en-US" altLang="ja-JP" sz="1800" b="1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1" lang="ja-JP" altLang="en-US" sz="1200" b="1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</a:t>
                </a:r>
                <a:r>
                  <a:rPr kumimoji="1" lang="ja-JP" altLang="en-US" sz="1600" b="1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 </a:t>
                </a:r>
                <a:r>
                  <a:rPr kumimoji="1" lang="en-US" altLang="ja-JP" sz="1400" b="1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(</a:t>
                </a:r>
                <a:r>
                  <a:rPr lang="en-US" altLang="ja-JP" sz="1400" b="1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Sun.</a:t>
                </a:r>
                <a:r>
                  <a:rPr kumimoji="1" lang="en-US" altLang="ja-JP" sz="1400" b="1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)</a:t>
                </a:r>
                <a:endParaRPr kumimoji="1" lang="ja-JP" altLang="en-US" sz="1400" b="1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1" name="テキスト ボックス 40"/>
              <p:cNvSpPr txBox="1"/>
              <p:nvPr/>
            </p:nvSpPr>
            <p:spPr>
              <a:xfrm>
                <a:off x="950290" y="3486618"/>
                <a:ext cx="148309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1400" b="1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13:00</a:t>
                </a:r>
                <a:r>
                  <a:rPr kumimoji="1" lang="ja-JP" altLang="en-US" sz="1400" b="1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～</a:t>
                </a:r>
                <a:r>
                  <a:rPr kumimoji="1" lang="en-US" altLang="ja-JP" sz="1400" b="1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16:00</a:t>
                </a:r>
                <a:endParaRPr kumimoji="1" lang="ja-JP" altLang="en-US" sz="1400" b="1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42" name="テキスト ボックス 41"/>
              <p:cNvSpPr txBox="1"/>
              <p:nvPr/>
            </p:nvSpPr>
            <p:spPr>
              <a:xfrm>
                <a:off x="1052882" y="3714201"/>
                <a:ext cx="12779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1200" b="1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(</a:t>
                </a:r>
                <a:r>
                  <a:rPr kumimoji="1" lang="ja-JP" altLang="en-US" sz="1200" b="1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開園　</a:t>
                </a:r>
                <a:r>
                  <a:rPr kumimoji="1" lang="en-US" altLang="ja-JP" sz="1200" b="1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12:30)</a:t>
                </a:r>
                <a:endParaRPr kumimoji="1" lang="ja-JP" altLang="en-US" sz="1200" b="1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</p:grpSp>
      <p:sp>
        <p:nvSpPr>
          <p:cNvPr id="43" name="テキスト ボックス 42"/>
          <p:cNvSpPr txBox="1"/>
          <p:nvPr/>
        </p:nvSpPr>
        <p:spPr>
          <a:xfrm>
            <a:off x="2546505" y="3591381"/>
            <a:ext cx="4455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800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この夏のメロディーをお聴きください。</a:t>
            </a:r>
          </a:p>
        </p:txBody>
      </p:sp>
      <p:grpSp>
        <p:nvGrpSpPr>
          <p:cNvPr id="10" name="グループ化 9"/>
          <p:cNvGrpSpPr/>
          <p:nvPr/>
        </p:nvGrpSpPr>
        <p:grpSpPr>
          <a:xfrm>
            <a:off x="6840413" y="2376537"/>
            <a:ext cx="1944216" cy="1944216"/>
            <a:chOff x="6840413" y="2376537"/>
            <a:chExt cx="1944216" cy="1944216"/>
          </a:xfrm>
        </p:grpSpPr>
        <p:sp>
          <p:nvSpPr>
            <p:cNvPr id="44" name="円/楕円 43"/>
            <p:cNvSpPr/>
            <p:nvPr/>
          </p:nvSpPr>
          <p:spPr>
            <a:xfrm>
              <a:off x="6840413" y="2376537"/>
              <a:ext cx="1944216" cy="1944216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/>
            <p:cNvGrpSpPr/>
            <p:nvPr/>
          </p:nvGrpSpPr>
          <p:grpSpPr>
            <a:xfrm>
              <a:off x="6912274" y="2659034"/>
              <a:ext cx="1800493" cy="1359592"/>
              <a:chOff x="6931590" y="2602376"/>
              <a:chExt cx="1800493" cy="1359592"/>
            </a:xfrm>
          </p:grpSpPr>
          <p:sp>
            <p:nvSpPr>
              <p:cNvPr id="45" name="テキスト ボックス 44"/>
              <p:cNvSpPr txBox="1"/>
              <p:nvPr/>
            </p:nvSpPr>
            <p:spPr>
              <a:xfrm>
                <a:off x="7508672" y="2602376"/>
                <a:ext cx="646331" cy="349702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none" tIns="72000" bIns="0" rtlCol="0" anchor="ctr" anchorCtr="0">
                <a:spAutoFit/>
              </a:bodyPr>
              <a:lstStyle/>
              <a:p>
                <a:pPr algn="ctr"/>
                <a:r>
                  <a:rPr kumimoji="1" lang="ja-JP" altLang="en-US" sz="1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会場</a:t>
                </a:r>
              </a:p>
            </p:txBody>
          </p:sp>
          <p:sp>
            <p:nvSpPr>
              <p:cNvPr id="49" name="テキスト ボックス 48"/>
              <p:cNvSpPr txBox="1"/>
              <p:nvPr/>
            </p:nvSpPr>
            <p:spPr>
              <a:xfrm>
                <a:off x="6931590" y="3039417"/>
                <a:ext cx="1800493" cy="503590"/>
              </a:xfrm>
              <a:prstGeom prst="rect">
                <a:avLst/>
              </a:prstGeom>
              <a:noFill/>
            </p:spPr>
            <p:txBody>
              <a:bodyPr wrap="none" tIns="72000" bIns="0" rtlCol="0">
                <a:spAutoFit/>
              </a:bodyPr>
              <a:lstStyle/>
              <a:p>
                <a:pPr algn="ctr"/>
                <a:r>
                  <a:rPr kumimoji="1" lang="ja-JP" altLang="en-US" sz="1400" b="1" dirty="0">
                    <a:solidFill>
                      <a:srgbClr val="FFC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アスクル文化ホール</a:t>
                </a:r>
                <a:endParaRPr kumimoji="1" lang="en-US" altLang="ja-JP" sz="1400" b="1" dirty="0">
                  <a:solidFill>
                    <a:srgbClr val="FFC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400" b="1" dirty="0">
                    <a:solidFill>
                      <a:srgbClr val="FFC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大ホール</a:t>
                </a:r>
                <a:endParaRPr kumimoji="1" lang="ja-JP" altLang="en-US" sz="1400" b="1" dirty="0">
                  <a:solidFill>
                    <a:srgbClr val="FFC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50" name="テキスト ボックス 49"/>
              <p:cNvSpPr txBox="1"/>
              <p:nvPr/>
            </p:nvSpPr>
            <p:spPr>
              <a:xfrm>
                <a:off x="7226543" y="3581488"/>
                <a:ext cx="1210588" cy="380480"/>
              </a:xfrm>
              <a:prstGeom prst="rect">
                <a:avLst/>
              </a:prstGeom>
              <a:noFill/>
              <a:ln>
                <a:solidFill>
                  <a:srgbClr val="FFC000"/>
                </a:solidFill>
              </a:ln>
            </p:spPr>
            <p:txBody>
              <a:bodyPr wrap="none" tIns="72000" bIns="0" rtlCol="0">
                <a:spAutoFit/>
              </a:bodyPr>
              <a:lstStyle/>
              <a:p>
                <a:pPr algn="ctr"/>
                <a:r>
                  <a:rPr kumimoji="1" lang="ja-JP" altLang="en-US" sz="2000" b="1" dirty="0">
                    <a:solidFill>
                      <a:srgbClr val="FFC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入場無料</a:t>
                </a:r>
              </a:p>
            </p:txBody>
          </p:sp>
        </p:grpSp>
      </p:grpSp>
      <p:sp>
        <p:nvSpPr>
          <p:cNvPr id="51" name="角丸四角形 50"/>
          <p:cNvSpPr/>
          <p:nvPr/>
        </p:nvSpPr>
        <p:spPr>
          <a:xfrm>
            <a:off x="2519933" y="4039399"/>
            <a:ext cx="4508210" cy="857418"/>
          </a:xfrm>
          <a:prstGeom prst="round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2483476" y="4104729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【</a:t>
            </a:r>
            <a:r>
              <a:rPr kumimoji="1" lang="ja-JP" altLang="en-US" sz="160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曲目</a:t>
            </a:r>
            <a:r>
              <a:rPr kumimoji="1" lang="en-US" altLang="ja-JP" sz="160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】</a:t>
            </a:r>
            <a:endParaRPr kumimoji="1" lang="ja-JP" altLang="en-US" sz="1600" b="1" dirty="0">
              <a:solidFill>
                <a:srgbClr val="92D05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2591941" y="4318400"/>
            <a:ext cx="3850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solidFill>
                  <a:srgbClr val="92D05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1.</a:t>
            </a:r>
            <a:r>
              <a:rPr kumimoji="1" lang="ja-JP" altLang="en-US" sz="1400" b="1" dirty="0">
                <a:solidFill>
                  <a:srgbClr val="92D05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アスクルのうた　</a:t>
            </a:r>
            <a:r>
              <a:rPr kumimoji="1" lang="en-US" altLang="ja-JP" sz="1400" b="1" dirty="0">
                <a:solidFill>
                  <a:srgbClr val="92D05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2.</a:t>
            </a:r>
            <a:r>
              <a:rPr kumimoji="1" lang="ja-JP" altLang="en-US" sz="1400" b="1" dirty="0">
                <a:solidFill>
                  <a:srgbClr val="92D05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明日は来る　</a:t>
            </a:r>
            <a:r>
              <a:rPr kumimoji="1" lang="en-US" altLang="ja-JP" sz="1400" b="1" dirty="0">
                <a:solidFill>
                  <a:srgbClr val="92D05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3.</a:t>
            </a:r>
            <a:r>
              <a:rPr kumimoji="1" lang="ja-JP" altLang="en-US" sz="1400" b="1" dirty="0">
                <a:solidFill>
                  <a:srgbClr val="92D05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あすくるぼうや</a:t>
            </a:r>
            <a:endParaRPr kumimoji="1" lang="en-US" altLang="ja-JP" sz="1400" b="1" dirty="0">
              <a:solidFill>
                <a:srgbClr val="92D05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lang="en-US" altLang="ja-JP" sz="1400" b="1" dirty="0">
                <a:solidFill>
                  <a:srgbClr val="92D05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4.</a:t>
            </a:r>
            <a:r>
              <a:rPr lang="ja-JP" altLang="en-US" sz="1400" b="1" dirty="0">
                <a:solidFill>
                  <a:srgbClr val="92D05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ロハコのうた　　</a:t>
            </a:r>
            <a:r>
              <a:rPr lang="en-US" altLang="ja-JP" sz="1400" b="1" dirty="0">
                <a:solidFill>
                  <a:srgbClr val="92D05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5.</a:t>
            </a:r>
            <a:r>
              <a:rPr lang="ja-JP" altLang="en-US" sz="1400" b="1" dirty="0">
                <a:solidFill>
                  <a:srgbClr val="92D05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必ず届けます</a:t>
            </a:r>
            <a:endParaRPr kumimoji="1" lang="ja-JP" altLang="en-US" sz="1400" b="1" dirty="0">
              <a:solidFill>
                <a:srgbClr val="92D05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55" name="星 4 54"/>
          <p:cNvSpPr/>
          <p:nvPr/>
        </p:nvSpPr>
        <p:spPr>
          <a:xfrm>
            <a:off x="3701528" y="3161153"/>
            <a:ext cx="288032" cy="288032"/>
          </a:xfrm>
          <a:prstGeom prst="star4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星 4 55"/>
          <p:cNvSpPr/>
          <p:nvPr/>
        </p:nvSpPr>
        <p:spPr>
          <a:xfrm>
            <a:off x="3385645" y="3161153"/>
            <a:ext cx="288032" cy="288032"/>
          </a:xfrm>
          <a:prstGeom prst="star4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星 4 56"/>
          <p:cNvSpPr/>
          <p:nvPr/>
        </p:nvSpPr>
        <p:spPr>
          <a:xfrm>
            <a:off x="3064219" y="3161153"/>
            <a:ext cx="288032" cy="288032"/>
          </a:xfrm>
          <a:prstGeom prst="star4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星 4 57"/>
          <p:cNvSpPr/>
          <p:nvPr/>
        </p:nvSpPr>
        <p:spPr>
          <a:xfrm>
            <a:off x="6012649" y="3161153"/>
            <a:ext cx="288032" cy="288032"/>
          </a:xfrm>
          <a:prstGeom prst="star4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星 4 58"/>
          <p:cNvSpPr/>
          <p:nvPr/>
        </p:nvSpPr>
        <p:spPr>
          <a:xfrm>
            <a:off x="5696766" y="3161153"/>
            <a:ext cx="288032" cy="288032"/>
          </a:xfrm>
          <a:prstGeom prst="star4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星 4 59"/>
          <p:cNvSpPr/>
          <p:nvPr/>
        </p:nvSpPr>
        <p:spPr>
          <a:xfrm>
            <a:off x="5375340" y="3161153"/>
            <a:ext cx="288032" cy="288032"/>
          </a:xfrm>
          <a:prstGeom prst="star4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2346875" y="5261794"/>
            <a:ext cx="44935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主催</a:t>
            </a:r>
            <a:r>
              <a:rPr kumimoji="1" lang="en-US" altLang="ja-JP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kumimoji="1"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株式会社アスクルトラベル　あすくる音楽推進事業部</a:t>
            </a: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1697703" y="5480468"/>
            <a:ext cx="59352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お問い合わせ</a:t>
            </a:r>
            <a:r>
              <a:rPr kumimoji="1" lang="en-US" altLang="ja-JP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kumimoji="1"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アスクル楽団　</a:t>
            </a:r>
            <a:r>
              <a:rPr kumimoji="1" lang="en-US" altLang="ja-JP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TEL</a:t>
            </a: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0000-000-000</a:t>
            </a: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FAX</a:t>
            </a: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0000-000-000</a:t>
            </a:r>
            <a:endParaRPr kumimoji="1" lang="ja-JP" altLang="en-US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3107959" y="5689789"/>
            <a:ext cx="30707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http//:www.asuklmusic.lalalaclasic</a:t>
            </a:r>
            <a:endParaRPr kumimoji="1" lang="ja-JP" altLang="en-US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15677" y="25671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</a:p>
        </p:txBody>
      </p:sp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"/>
            <a:ext cx="9504363" cy="7344713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664536" y="1372783"/>
            <a:ext cx="6175290" cy="1143412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6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719734" y="1008385"/>
            <a:ext cx="944802" cy="792088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29477" y="2825991"/>
            <a:ext cx="2234769" cy="1728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9457" y="2825991"/>
            <a:ext cx="2234769" cy="1728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215677" y="256715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右矢印 7"/>
          <p:cNvSpPr/>
          <p:nvPr/>
        </p:nvSpPr>
        <p:spPr>
          <a:xfrm>
            <a:off x="4392141" y="3294043"/>
            <a:ext cx="792088" cy="792088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664536" y="4968825"/>
            <a:ext cx="6175290" cy="92738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b="1" dirty="0">
            <a:solidFill>
              <a:srgbClr val="7030A0"/>
            </a:solidFill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193</Words>
  <Application>Microsoft Office PowerPoint</Application>
  <PresentationFormat>ユーザー設定</PresentationFormat>
  <Paragraphs>33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FOT-グレコ Std B</vt:lpstr>
      <vt:lpstr>ＭＳ Ｐゴシック</vt:lpstr>
      <vt:lpstr>ＭＳ Ｐ明朝</vt:lpstr>
      <vt:lpstr>メイリオ</vt:lpstr>
      <vt:lpstr>Arial</vt:lpstr>
      <vt:lpstr>Calibri</vt:lpstr>
      <vt:lpstr>Microsoft Himalaya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2016-05-10T03:25:47Z</dcterms:created>
  <dcterms:modified xsi:type="dcterms:W3CDTF">2016-05-16T01:11:45Z</dcterms:modified>
</cp:coreProperties>
</file>